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003CA-871F-4031-BB3A-8B8044459976}" v="470" dt="2024-06-13T18:23:44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5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1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8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4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1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0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3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823A231-134A-07C2-9BF7-835351B7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7" r="-1" b="18464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FB3E9D0-E75D-DC05-EE59-9C6075A93833}"/>
              </a:ext>
            </a:extLst>
          </p:cNvPr>
          <p:cNvSpPr txBox="1"/>
          <p:nvPr/>
        </p:nvSpPr>
        <p:spPr>
          <a:xfrm>
            <a:off x="860742" y="754840"/>
            <a:ext cx="4001034" cy="27577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ANIMEX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4E3986-4C70-F8BA-8483-325518400617}"/>
              </a:ext>
            </a:extLst>
          </p:cNvPr>
          <p:cNvSpPr txBox="1"/>
          <p:nvPr/>
        </p:nvSpPr>
        <p:spPr>
          <a:xfrm>
            <a:off x="860742" y="3633690"/>
            <a:ext cx="4001034" cy="2099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HTML Site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animes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Estacio. 2024</a:t>
            </a:r>
          </a:p>
        </p:txBody>
      </p:sp>
      <p:pic>
        <p:nvPicPr>
          <p:cNvPr id="10" name="Imagem 9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AC4A284-7377-FA06-AAF8-386E58EE2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0" r="15662" b="2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1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C53CDA2-1FA3-82AD-D59A-887A615093C9}"/>
              </a:ext>
            </a:extLst>
          </p:cNvPr>
          <p:cNvSpPr txBox="1"/>
          <p:nvPr/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latin typeface="+mj-lt"/>
                <a:ea typeface="+mj-ea"/>
                <a:cs typeface="+mj-cs"/>
              </a:rPr>
              <a:t>DESENVOLVEDORES 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523D6E82-2B4B-2D9A-125B-5DC82065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B42C1B-4550-4F41-89EB-03503602B940}" type="datetime1">
              <a:pPr>
                <a:spcAft>
                  <a:spcPts val="600"/>
                </a:spcAft>
              </a:pPr>
              <a:t>13/06/2024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3029FA8-F152-BBDD-B053-DF57D3E6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0C92B4F-100E-B645-B58F-BB5779B7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E9CAAB-CB4B-5709-C98E-0DE98F7F4436}"/>
              </a:ext>
            </a:extLst>
          </p:cNvPr>
          <p:cNvSpPr txBox="1"/>
          <p:nvPr/>
        </p:nvSpPr>
        <p:spPr>
          <a:xfrm>
            <a:off x="1474784" y="4530386"/>
            <a:ext cx="4463614" cy="4844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786384">
              <a:spcBef>
                <a:spcPts val="860"/>
              </a:spcBef>
            </a:pPr>
            <a:r>
              <a:rPr lang="en-US" sz="1720" b="1" kern="1200" cap="all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Syderon</a:t>
            </a:r>
            <a:r>
              <a:rPr lang="en-US" sz="1720" b="1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20" b="1" kern="1200" cap="all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oliveira</a:t>
            </a:r>
            <a:r>
              <a:rPr lang="en-US" sz="1720" b="1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silva</a:t>
            </a:r>
          </a:p>
          <a:p>
            <a:pPr>
              <a:spcBef>
                <a:spcPts val="1000"/>
              </a:spcBef>
            </a:pPr>
            <a:endParaRPr lang="en-US" sz="2000" b="1" kern="1200" cap="all" baseline="0"/>
          </a:p>
        </p:txBody>
      </p:sp>
      <p:pic>
        <p:nvPicPr>
          <p:cNvPr id="5" name="Imagem 4" descr="Homem com chapéu na cabeça&#10;&#10;Descrição gerada automaticamente">
            <a:extLst>
              <a:ext uri="{FF2B5EF4-FFF2-40B4-BE49-F238E27FC236}">
                <a16:creationId xmlns:a16="http://schemas.microsoft.com/office/drawing/2014/main" id="{ED7FC215-D16C-0B29-8752-C177A7654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93" r="-1" b="32092"/>
          <a:stretch/>
        </p:blipFill>
        <p:spPr>
          <a:xfrm>
            <a:off x="1910266" y="1715532"/>
            <a:ext cx="2771456" cy="25740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D957B9-7808-626A-EDB6-E396C1375748}"/>
              </a:ext>
            </a:extLst>
          </p:cNvPr>
          <p:cNvSpPr txBox="1"/>
          <p:nvPr/>
        </p:nvSpPr>
        <p:spPr>
          <a:xfrm>
            <a:off x="6102094" y="4530386"/>
            <a:ext cx="4485597" cy="4844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786384">
              <a:spcBef>
                <a:spcPts val="860"/>
              </a:spcBef>
            </a:pPr>
            <a:r>
              <a:rPr lang="en-US" sz="1720" b="1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Ashen Gabriela Martins da Silva</a:t>
            </a:r>
          </a:p>
          <a:p>
            <a:pPr>
              <a:spcBef>
                <a:spcPts val="1000"/>
              </a:spcBef>
            </a:pPr>
            <a:endParaRPr lang="en-US" sz="2000" b="1" kern="1200" cap="all" baseline="0"/>
          </a:p>
        </p:txBody>
      </p:sp>
      <p:pic>
        <p:nvPicPr>
          <p:cNvPr id="6" name="Imagem 5" descr="Pessoas olhando para a câmera&#10;&#10;Descrição gerada automaticamente">
            <a:extLst>
              <a:ext uri="{FF2B5EF4-FFF2-40B4-BE49-F238E27FC236}">
                <a16:creationId xmlns:a16="http://schemas.microsoft.com/office/drawing/2014/main" id="{06A49D70-062E-8DF4-375F-52117CE72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7" b="19492"/>
          <a:stretch/>
        </p:blipFill>
        <p:spPr>
          <a:xfrm>
            <a:off x="6823749" y="1715533"/>
            <a:ext cx="2731228" cy="25615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4C415179-8108-05D4-0C94-97DE043BF678}"/>
              </a:ext>
            </a:extLst>
          </p:cNvPr>
          <p:cNvSpPr>
            <a:spLocks/>
          </p:cNvSpPr>
          <p:nvPr/>
        </p:nvSpPr>
        <p:spPr>
          <a:xfrm>
            <a:off x="779755" y="5993376"/>
            <a:ext cx="3024024" cy="315984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516"/>
              </a:spcAft>
            </a:pPr>
            <a:fld id="{D21ADFBB-28F1-49C0-82E8-E54C8756CDB7}" type="datetime1">
              <a:rPr lang="pt-BR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86384">
                <a:spcAft>
                  <a:spcPts val="516"/>
                </a:spcAft>
              </a:pPr>
              <a:t>13/06/2024</a:t>
            </a:fld>
            <a:endParaRPr lang="pt-BR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B8C666CF-7630-3FAF-CAF4-B6F2569455C4}"/>
              </a:ext>
            </a:extLst>
          </p:cNvPr>
          <p:cNvSpPr>
            <a:spLocks/>
          </p:cNvSpPr>
          <p:nvPr/>
        </p:nvSpPr>
        <p:spPr>
          <a:xfrm>
            <a:off x="8342909" y="5993376"/>
            <a:ext cx="2427833" cy="315984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516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7FFDF142-8450-44AE-D6C2-F2DFE976B936}"/>
              </a:ext>
            </a:extLst>
          </p:cNvPr>
          <p:cNvSpPr>
            <a:spLocks/>
          </p:cNvSpPr>
          <p:nvPr/>
        </p:nvSpPr>
        <p:spPr>
          <a:xfrm>
            <a:off x="10727676" y="5993376"/>
            <a:ext cx="371441" cy="315984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516"/>
              </a:spcAft>
            </a:pPr>
            <a:fld id="{CC057153-B650-4DEB-B370-79DDCFDCE934}" type="slidenum"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86384">
                <a:spcAft>
                  <a:spcPts val="516"/>
                </a:spcAft>
              </a:pPr>
              <a:t>2</a:t>
            </a:fld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819851-3B08-FB71-F33C-DB97B3F9E569}"/>
              </a:ext>
            </a:extLst>
          </p:cNvPr>
          <p:cNvSpPr txBox="1"/>
          <p:nvPr/>
        </p:nvSpPr>
        <p:spPr>
          <a:xfrm>
            <a:off x="973460" y="4690047"/>
            <a:ext cx="4650949" cy="33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pt-BR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Responsável pelo desenvolvimento Front-</a:t>
            </a:r>
            <a:r>
              <a:rPr lang="pt-BR" sz="154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  <a:endParaRPr lang="pt-BR" err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DF52E-C47C-2D21-E661-3AF8EEE71237}"/>
              </a:ext>
            </a:extLst>
          </p:cNvPr>
          <p:cNvSpPr txBox="1"/>
          <p:nvPr/>
        </p:nvSpPr>
        <p:spPr>
          <a:xfrm>
            <a:off x="6102741" y="4685339"/>
            <a:ext cx="4426988" cy="33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pt-BR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Responsável pelo desenvolvimento Back-</a:t>
            </a:r>
            <a:r>
              <a:rPr lang="pt-BR" sz="154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7270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DED2C-9C39-2A66-54A7-1DF51C10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pt-BR"/>
              <a:t>Tecnologias Usadas</a:t>
            </a:r>
          </a:p>
          <a:p>
            <a:endParaRPr lang="pt-BR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C6FCDEE-747E-BA29-CD90-9FAF71C6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C3AB9E3-095B-45CD-88AC-76A3199AE765}" type="datetime1">
              <a:pPr>
                <a:spcAft>
                  <a:spcPts val="600"/>
                </a:spcAft>
              </a:pPr>
              <a:t>13/06/2024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2918836-A1E9-61E0-A16C-2BD75D86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21EBF7E-728D-B9F8-EB2C-BA296D9D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6F4A5-5E6B-45C2-BBDC-49EE47EB4907}"/>
              </a:ext>
            </a:extLst>
          </p:cNvPr>
          <p:cNvSpPr>
            <a:spLocks/>
          </p:cNvSpPr>
          <p:nvPr/>
        </p:nvSpPr>
        <p:spPr>
          <a:xfrm>
            <a:off x="612647" y="5717566"/>
            <a:ext cx="3121964" cy="3262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13816">
              <a:spcAft>
                <a:spcPts val="600"/>
              </a:spcAft>
            </a:pPr>
            <a:endParaRPr lang="en-US" sz="160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7E3CE-5493-2E57-AAB9-C349A772DD77}"/>
              </a:ext>
            </a:extLst>
          </p:cNvPr>
          <p:cNvSpPr>
            <a:spLocks/>
          </p:cNvSpPr>
          <p:nvPr/>
        </p:nvSpPr>
        <p:spPr>
          <a:xfrm>
            <a:off x="8420752" y="5717566"/>
            <a:ext cx="2506464" cy="326218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AEC9B1-FAB0-9745-0C4F-F738DE82BF73}"/>
              </a:ext>
            </a:extLst>
          </p:cNvPr>
          <p:cNvSpPr>
            <a:spLocks/>
          </p:cNvSpPr>
          <p:nvPr/>
        </p:nvSpPr>
        <p:spPr>
          <a:xfrm>
            <a:off x="10882755" y="5717566"/>
            <a:ext cx="383471" cy="326218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fld id="{CC057153-B650-4DEB-B370-79DDCFDCE934}" type="slidenum"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13816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9015D62-78AE-C37E-9432-DE22D6CF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46" y="1981107"/>
            <a:ext cx="1292240" cy="1292240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2537AD3D-C473-1941-A32B-029C4100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00" y="2225169"/>
            <a:ext cx="1002738" cy="101558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D4EF8A3E-AB96-884C-D54D-439BAD69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369" y="2230951"/>
            <a:ext cx="1055887" cy="1043042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73820734-2D35-5FD6-9974-85D998707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33" y="2028636"/>
            <a:ext cx="1208264" cy="127249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49144D8-D127-2CFF-215F-3B0163525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985" y="2074879"/>
            <a:ext cx="1329491" cy="1316646"/>
          </a:xfrm>
          <a:prstGeom prst="rect">
            <a:avLst/>
          </a:prstGeom>
        </p:spPr>
      </p:pic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7AFE175C-2A52-5CB4-66A3-3DE15F9FD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469" y="2315428"/>
            <a:ext cx="1836882" cy="83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2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C7CE4-F32A-12CD-72D5-CE891361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500" dirty="0">
                <a:solidFill>
                  <a:srgbClr val="3A3743"/>
                </a:solidFill>
                <a:ea typeface="+mj-lt"/>
                <a:cs typeface="+mj-lt"/>
              </a:rPr>
              <a:t>Objetivos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9EC2E-79C6-1BB7-DA72-3091E21F8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>
                <a:solidFill>
                  <a:srgbClr val="2B2B35"/>
                </a:solidFill>
                <a:ea typeface="+mn-lt"/>
                <a:cs typeface="+mn-lt"/>
              </a:rPr>
              <a:t>O </a:t>
            </a:r>
            <a:r>
              <a:rPr lang="pt-BR" sz="2200" err="1">
                <a:solidFill>
                  <a:srgbClr val="2B2B35"/>
                </a:solidFill>
                <a:ea typeface="+mn-lt"/>
                <a:cs typeface="+mn-lt"/>
              </a:rPr>
              <a:t>Animex</a:t>
            </a:r>
            <a:r>
              <a:rPr lang="pt-BR" sz="2200">
                <a:solidFill>
                  <a:srgbClr val="2B2B35"/>
                </a:solidFill>
                <a:ea typeface="+mn-lt"/>
                <a:cs typeface="+mn-lt"/>
              </a:rPr>
              <a:t> é uma plataforma de streaming de anime que visa proporcionar uma experiência envolvente e comunitária para os fãs da cultura japonesa. Utilizando tecnologias como HTML5, CSS3, Bootstrap 4, JavaScript, PHP e SQLite, buscamos oferecer aos usuários uma interface dinâmica e personalizada, onde possam descobrir, assistir e compartilhar seus animes favoritos. Além disso, nosso site é altamente responsivo, garantindo uma experiência consistente e agradável em todos os dispositivos, desde PCs até smartphones, permitindo que os usuários desfrutem do Animex em qualquer lugar e a qualquer momento."</a:t>
            </a:r>
            <a:endParaRPr lang="pt-BR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0BCD13-E92F-E90E-8FC6-8DDAD8C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AB96-7D73-4C91-B0B0-017EA7558C27}" type="datetime1">
              <a:t>13/06/2024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D4E89F-9AC1-3B3B-8BF0-154ADACE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66314-91C1-0A49-1F90-0FE67A15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6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DB751-0C3A-F03C-7423-D5457AA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3249239" cy="700937"/>
          </a:xfrm>
        </p:spPr>
        <p:txBody>
          <a:bodyPr>
            <a:normAutofit fontScale="90000"/>
          </a:bodyPr>
          <a:lstStyle/>
          <a:p>
            <a:r>
              <a:rPr lang="pt-BR" sz="4500" dirty="0">
                <a:solidFill>
                  <a:srgbClr val="3A3743"/>
                </a:solidFill>
                <a:ea typeface="+mj-lt"/>
                <a:cs typeface="+mj-lt"/>
              </a:rPr>
              <a:t>Conclusão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DA1CBA-87DB-5A8E-8185-C654D027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3FBA-5F7D-4059-92FD-BA0171F1047A}" type="datetime1">
              <a:t>13/06/2024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61E36-BC86-6165-8ABC-42D3E235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46EA5-331A-0D77-46CA-F2D3E23A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</a:t>
            </a:fld>
            <a:endParaRPr lang="en-US" dirty="0"/>
          </a:p>
        </p:txBody>
      </p:sp>
      <p:pic>
        <p:nvPicPr>
          <p:cNvPr id="7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9D12C51-783B-BC31-BBD2-2375854A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04" y="3425406"/>
            <a:ext cx="5894717" cy="3385868"/>
          </a:xfrm>
          <a:prstGeom prst="rect">
            <a:avLst/>
          </a:prstGeom>
        </p:spPr>
      </p:pic>
      <p:pic>
        <p:nvPicPr>
          <p:cNvPr id="8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5C62356E-3EDC-CBA5-45C3-1F5BBB83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8" y="1401793"/>
            <a:ext cx="5693434" cy="3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3C45D-128E-D620-71AF-78A8E14A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3172124" cy="716621"/>
          </a:xfrm>
        </p:spPr>
        <p:txBody>
          <a:bodyPr/>
          <a:lstStyle/>
          <a:p>
            <a:r>
              <a:rPr lang="pt-BR" sz="4500" dirty="0">
                <a:solidFill>
                  <a:srgbClr val="3A3743"/>
                </a:solidFill>
                <a:ea typeface="+mj-lt"/>
                <a:cs typeface="+mj-lt"/>
              </a:rPr>
              <a:t>Conclusão</a:t>
            </a:r>
            <a:endParaRPr lang="pt-BR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C7DFA4-11F3-FD4B-2914-8100047F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E434-91F9-41E5-B0C1-28F734618444}" type="datetime1">
              <a:t>13/06/2024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932CE-FF0F-AAC1-5F9D-37CA0BD5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C8141D-1080-1B63-FF1A-BB11A815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</a:t>
            </a:fld>
            <a:endParaRPr lang="en-US" dirty="0"/>
          </a:p>
        </p:txBody>
      </p:sp>
      <p:pic>
        <p:nvPicPr>
          <p:cNvPr id="7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106C3A1-7EDE-E691-4033-5B4DD05C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55" y="2453409"/>
            <a:ext cx="6096000" cy="3429000"/>
          </a:xfrm>
          <a:prstGeom prst="rect">
            <a:avLst/>
          </a:prstGeom>
        </p:spPr>
      </p:pic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77DE1E7-0A20-3816-C402-D10145E6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9" y="1547091"/>
            <a:ext cx="53083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B484B-4543-B938-D314-40CCD44F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25" y="548640"/>
            <a:ext cx="3177352" cy="657805"/>
          </a:xfrm>
        </p:spPr>
        <p:txBody>
          <a:bodyPr>
            <a:normAutofit fontScale="90000"/>
          </a:bodyPr>
          <a:lstStyle/>
          <a:p>
            <a:r>
              <a:rPr lang="pt-BR" sz="4500" dirty="0">
                <a:solidFill>
                  <a:srgbClr val="3A3743"/>
                </a:solidFill>
                <a:ea typeface="+mj-lt"/>
                <a:cs typeface="+mj-lt"/>
              </a:rPr>
              <a:t>Conclusão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D930BD-47A8-D734-B036-B55B83A2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9FB5-F95D-404D-AFDC-8695541974BB}" type="datetime1">
              <a:t>13/06/2024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64F22-639F-B4FF-4EC9-4414BE6A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B319B4-9A0E-481B-A9F6-E9A5FF20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7</a:t>
            </a:fld>
            <a:endParaRPr lang="en-US" dirty="0"/>
          </a:p>
        </p:txBody>
      </p:sp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480A62F-9705-8A84-B127-053FBDB1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62" y="3256471"/>
            <a:ext cx="5477774" cy="3371491"/>
          </a:xfrm>
          <a:prstGeom prst="rect">
            <a:avLst/>
          </a:prstGeom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9535D30-F37C-9154-8A84-52502F1E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57" y="269577"/>
            <a:ext cx="5046453" cy="2897037"/>
          </a:xfrm>
          <a:prstGeom prst="rect">
            <a:avLst/>
          </a:prstGeom>
        </p:spPr>
      </p:pic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FBFE11A-2A69-9A6C-FA7F-EB5A2DB15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24" y="1710906"/>
            <a:ext cx="23961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3495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VanillaVTI</vt:lpstr>
      <vt:lpstr>Apresentação do PowerPoint</vt:lpstr>
      <vt:lpstr>Apresentação do PowerPoint</vt:lpstr>
      <vt:lpstr>Tecnologias Usadas </vt:lpstr>
      <vt:lpstr>Objetivos </vt:lpstr>
      <vt:lpstr>Conclusão </vt:lpstr>
      <vt:lpstr>Conclusão </vt:lpstr>
      <vt:lpstr>Conclusão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183</cp:revision>
  <dcterms:created xsi:type="dcterms:W3CDTF">2013-07-15T20:26:40Z</dcterms:created>
  <dcterms:modified xsi:type="dcterms:W3CDTF">2024-06-13T18:27:07Z</dcterms:modified>
</cp:coreProperties>
</file>